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2604400"/>
        <c:axId val="212603840"/>
        <c:axId val="0"/>
      </c:bar3DChart>
      <c:catAx>
        <c:axId val="21260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603840"/>
        <c:crosses val="autoZero"/>
        <c:auto val="1"/>
        <c:lblAlgn val="ctr"/>
        <c:lblOffset val="100"/>
        <c:noMultiLvlLbl val="0"/>
      </c:catAx>
      <c:valAx>
        <c:axId val="21260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60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92291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:a16="http://schemas.microsoft.com/office/drawing/2014/main" xmlns="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:a16="http://schemas.microsoft.com/office/drawing/2014/main" xmlns="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:a16="http://schemas.microsoft.com/office/drawing/2014/main" xmlns="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:a16="http://schemas.microsoft.com/office/drawing/2014/main" xmlns="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:a16="http://schemas.microsoft.com/office/drawing/2014/main" xmlns="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:a16="http://schemas.microsoft.com/office/drawing/2014/main" xmlns="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:a16="http://schemas.microsoft.com/office/drawing/2014/main" xmlns="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10 (03/01 a 13/03)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47456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Elipse 16"/>
          <p:cNvSpPr/>
          <p:nvPr/>
        </p:nvSpPr>
        <p:spPr>
          <a:xfrm>
            <a:off x="7052886" y="4365336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16277" y="1350455"/>
            <a:ext cx="228705" cy="186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6959600" y="5031611"/>
            <a:ext cx="21722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583832" y="3457051"/>
            <a:ext cx="207545" cy="26803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6760325" y="2115653"/>
            <a:ext cx="277541" cy="29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308</Words>
  <Application>Microsoft Office PowerPoint</Application>
  <PresentationFormat>Widescreen</PresentationFormat>
  <Paragraphs>151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365</cp:revision>
  <cp:lastPrinted>2020-04-14T11:30:32Z</cp:lastPrinted>
  <dcterms:created xsi:type="dcterms:W3CDTF">2020-03-17T13:59:54Z</dcterms:created>
  <dcterms:modified xsi:type="dcterms:W3CDTF">2021-04-07T17:28:11Z</dcterms:modified>
</cp:coreProperties>
</file>